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3588" cy="685800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874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160" cy="39769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16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64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743120"/>
            <a:ext cx="9143640" cy="5309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64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6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743120"/>
            <a:ext cx="914364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ru-RU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16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7.png"/><Relationship Id="rId4" Type="http://schemas.openxmlformats.org/officeDocument/2006/relationships/image" Target="../media/image12.png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2399760" y="2644200"/>
            <a:ext cx="7393680" cy="15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9600" b="0" strike="noStrike" spc="-1">
                <a:solidFill>
                  <a:srgbClr val="005BD3"/>
                </a:solidFill>
                <a:latin typeface="Yu Gothic Light"/>
                <a:ea typeface="Yu Gothic Light"/>
              </a:rPr>
              <a:t>GenshinBase</a:t>
            </a:r>
            <a:endParaRPr lang="ru-RU" sz="9600" b="0" strike="noStrike" spc="-1">
              <a:latin typeface="Arial"/>
            </a:endParaRPr>
          </a:p>
        </p:txBody>
      </p:sp>
      <p:sp>
        <p:nvSpPr>
          <p:cNvPr id="39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-1685880" y="3193920"/>
            <a:ext cx="13856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Главная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2" name="Рисунок 2"/>
          <p:cNvPicPr/>
          <p:nvPr/>
        </p:nvPicPr>
        <p:blipFill>
          <a:blip r:embed="rId2"/>
          <a:stretch/>
        </p:blipFill>
        <p:spPr>
          <a:xfrm>
            <a:off x="12499200" y="1386000"/>
            <a:ext cx="6154560" cy="4075560"/>
          </a:xfrm>
          <a:prstGeom prst="rect">
            <a:avLst/>
          </a:prstGeom>
          <a:ln>
            <a:noFill/>
          </a:ln>
        </p:spPr>
      </p:pic>
      <p:sp>
        <p:nvSpPr>
          <p:cNvPr id="113" name="CustomShape 3"/>
          <p:cNvSpPr/>
          <p:nvPr/>
        </p:nvSpPr>
        <p:spPr>
          <a:xfrm>
            <a:off x="901800" y="-15580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14" name="CustomShape 4"/>
          <p:cNvSpPr/>
          <p:nvPr/>
        </p:nvSpPr>
        <p:spPr>
          <a:xfrm>
            <a:off x="6096960" y="-1378440"/>
            <a:ext cx="500400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18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Для работы и создание на VSCode с помощью framework NextJS, а также были взяты язык программирования JS и стиль css.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115" name="CustomShape 5"/>
          <p:cNvSpPr/>
          <p:nvPr/>
        </p:nvSpPr>
        <p:spPr>
          <a:xfrm>
            <a:off x="901800" y="-1241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Структура сайта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116" name="Picture 2"/>
          <p:cNvPicPr/>
          <p:nvPr/>
        </p:nvPicPr>
        <p:blipFill>
          <a:blip r:embed="rId3"/>
          <a:stretch/>
        </p:blipFill>
        <p:spPr>
          <a:xfrm>
            <a:off x="-5546880" y="1940040"/>
            <a:ext cx="5214240" cy="2728440"/>
          </a:xfrm>
          <a:prstGeom prst="rect">
            <a:avLst/>
          </a:prstGeom>
          <a:ln>
            <a:noFill/>
          </a:ln>
        </p:spPr>
      </p:pic>
      <p:pic>
        <p:nvPicPr>
          <p:cNvPr id="117" name="Picture 4"/>
          <p:cNvPicPr/>
          <p:nvPr/>
        </p:nvPicPr>
        <p:blipFill>
          <a:blip r:embed="rId4"/>
          <a:stretch/>
        </p:blipFill>
        <p:spPr>
          <a:xfrm>
            <a:off x="12589920" y="2681640"/>
            <a:ext cx="4610160" cy="1245960"/>
          </a:xfrm>
          <a:prstGeom prst="rect">
            <a:avLst/>
          </a:prstGeom>
          <a:ln>
            <a:noFill/>
          </a:ln>
        </p:spPr>
      </p:pic>
      <p:sp>
        <p:nvSpPr>
          <p:cNvPr id="118" name="CustomShape 6"/>
          <p:cNvSpPr/>
          <p:nvPr/>
        </p:nvSpPr>
        <p:spPr>
          <a:xfrm>
            <a:off x="0" y="6750000"/>
            <a:ext cx="50756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8D91B7A-98D0-4704-8C01-16A119A24F11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-2934960" y="4289580"/>
            <a:ext cx="2738160" cy="2159640"/>
          </a:xfrm>
          <a:prstGeom prst="rect">
            <a:avLst/>
          </a:prstGeom>
          <a:ln>
            <a:noFill/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4FBA1B0-2443-40BB-820D-AA232E77D0F0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-5673300" y="4278420"/>
            <a:ext cx="2738520" cy="2159640"/>
          </a:xfrm>
          <a:prstGeom prst="rect">
            <a:avLst/>
          </a:prstGeom>
          <a:ln>
            <a:noFill/>
          </a:ln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D1E9EF5-71AC-454C-ABFA-E378CAE05F4F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12363360" y="4289580"/>
            <a:ext cx="2738520" cy="2159640"/>
          </a:xfrm>
          <a:prstGeom prst="rect">
            <a:avLst/>
          </a:prstGeom>
          <a:ln>
            <a:noFill/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5C70054-DDFC-4F07-9BBE-53ACB10F2ED3}"/>
              </a:ext>
            </a:extLst>
          </p:cNvPr>
          <p:cNvPicPr/>
          <p:nvPr/>
        </p:nvPicPr>
        <p:blipFill>
          <a:blip r:embed="rId8"/>
          <a:stretch/>
        </p:blipFill>
        <p:spPr>
          <a:xfrm>
            <a:off x="15101340" y="4289580"/>
            <a:ext cx="2738520" cy="2159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2355480" y="3193920"/>
            <a:ext cx="13856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Главная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1" name="Рисунок 2"/>
          <p:cNvPicPr/>
          <p:nvPr/>
        </p:nvPicPr>
        <p:blipFill>
          <a:blip r:embed="rId2"/>
          <a:stretch/>
        </p:blipFill>
        <p:spPr>
          <a:xfrm>
            <a:off x="5626440" y="1386000"/>
            <a:ext cx="6154560" cy="4075560"/>
          </a:xfrm>
          <a:prstGeom prst="rect">
            <a:avLst/>
          </a:prstGeom>
          <a:ln>
            <a:noFill/>
          </a:ln>
        </p:spPr>
      </p:pic>
      <p:sp>
        <p:nvSpPr>
          <p:cNvPr id="122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23" name="CustomShape 4"/>
          <p:cNvSpPr/>
          <p:nvPr/>
        </p:nvSpPr>
        <p:spPr>
          <a:xfrm>
            <a:off x="0" y="6750000"/>
            <a:ext cx="50756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-3166920" y="3193920"/>
            <a:ext cx="2873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Список персонажей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127" name="Рисунок 3"/>
          <p:cNvPicPr/>
          <p:nvPr/>
        </p:nvPicPr>
        <p:blipFill>
          <a:blip r:embed="rId2"/>
          <a:stretch/>
        </p:blipFill>
        <p:spPr>
          <a:xfrm>
            <a:off x="12559320" y="1755000"/>
            <a:ext cx="6638040" cy="3337200"/>
          </a:xfrm>
          <a:prstGeom prst="rect">
            <a:avLst/>
          </a:prstGeom>
          <a:ln>
            <a:noFill/>
          </a:ln>
        </p:spPr>
      </p:pic>
      <p:sp>
        <p:nvSpPr>
          <p:cNvPr id="128" name="CustomShape 4"/>
          <p:cNvSpPr/>
          <p:nvPr/>
        </p:nvSpPr>
        <p:spPr>
          <a:xfrm>
            <a:off x="-1679400" y="3193920"/>
            <a:ext cx="138564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Главная</a:t>
            </a:r>
            <a:endParaRPr lang="ru-RU" sz="2400" b="0" strike="noStrike" spc="-1">
              <a:latin typeface="Arial"/>
            </a:endParaRPr>
          </a:p>
        </p:txBody>
      </p:sp>
      <p:pic>
        <p:nvPicPr>
          <p:cNvPr id="129" name="Рисунок 6"/>
          <p:cNvPicPr/>
          <p:nvPr/>
        </p:nvPicPr>
        <p:blipFill>
          <a:blip r:embed="rId3"/>
          <a:stretch/>
        </p:blipFill>
        <p:spPr>
          <a:xfrm>
            <a:off x="12559320" y="1386000"/>
            <a:ext cx="6154560" cy="4075560"/>
          </a:xfrm>
          <a:prstGeom prst="rect">
            <a:avLst/>
          </a:prstGeom>
          <a:ln>
            <a:noFill/>
          </a:ln>
        </p:spPr>
      </p:pic>
      <p:sp>
        <p:nvSpPr>
          <p:cNvPr id="130" name="CustomShape 5"/>
          <p:cNvSpPr/>
          <p:nvPr/>
        </p:nvSpPr>
        <p:spPr>
          <a:xfrm>
            <a:off x="0" y="6750000"/>
            <a:ext cx="60908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1611360" y="3193920"/>
            <a:ext cx="2873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Список персонажей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134" name="Рисунок 3"/>
          <p:cNvPicPr/>
          <p:nvPr/>
        </p:nvPicPr>
        <p:blipFill>
          <a:blip r:embed="rId2"/>
          <a:stretch/>
        </p:blipFill>
        <p:spPr>
          <a:xfrm>
            <a:off x="5362200" y="1755000"/>
            <a:ext cx="6638040" cy="3337200"/>
          </a:xfrm>
          <a:prstGeom prst="rect">
            <a:avLst/>
          </a:prstGeom>
          <a:ln>
            <a:noFill/>
          </a:ln>
        </p:spPr>
      </p:pic>
      <p:sp>
        <p:nvSpPr>
          <p:cNvPr id="135" name="CustomShape 4"/>
          <p:cNvSpPr/>
          <p:nvPr/>
        </p:nvSpPr>
        <p:spPr>
          <a:xfrm>
            <a:off x="0" y="6750000"/>
            <a:ext cx="60908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-1751040" y="3193920"/>
            <a:ext cx="15163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Персонаж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8" name="Рисунок 2"/>
          <p:cNvPicPr/>
          <p:nvPr/>
        </p:nvPicPr>
        <p:blipFill>
          <a:blip r:embed="rId2"/>
          <a:stretch/>
        </p:blipFill>
        <p:spPr>
          <a:xfrm>
            <a:off x="12520800" y="1601640"/>
            <a:ext cx="6320520" cy="364428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40" name="CustomShape 4"/>
          <p:cNvSpPr/>
          <p:nvPr/>
        </p:nvSpPr>
        <p:spPr>
          <a:xfrm>
            <a:off x="-3108240" y="3193920"/>
            <a:ext cx="2873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Список персонажей</a:t>
            </a:r>
            <a:endParaRPr lang="ru-RU" sz="2400" b="0" strike="noStrike" spc="-1">
              <a:latin typeface="Arial"/>
            </a:endParaRPr>
          </a:p>
        </p:txBody>
      </p:sp>
      <p:pic>
        <p:nvPicPr>
          <p:cNvPr id="141" name="Рисунок 8"/>
          <p:cNvPicPr/>
          <p:nvPr/>
        </p:nvPicPr>
        <p:blipFill>
          <a:blip r:embed="rId3"/>
          <a:stretch/>
        </p:blipFill>
        <p:spPr>
          <a:xfrm>
            <a:off x="12520800" y="1755000"/>
            <a:ext cx="6638040" cy="3337200"/>
          </a:xfrm>
          <a:prstGeom prst="rect">
            <a:avLst/>
          </a:prstGeom>
          <a:ln>
            <a:noFill/>
          </a:ln>
        </p:spPr>
      </p:pic>
      <p:sp>
        <p:nvSpPr>
          <p:cNvPr id="142" name="CustomShape 5"/>
          <p:cNvSpPr/>
          <p:nvPr/>
        </p:nvSpPr>
        <p:spPr>
          <a:xfrm>
            <a:off x="0" y="6750000"/>
            <a:ext cx="71060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2289960" y="3193920"/>
            <a:ext cx="15163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Персонаж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5" name="Рисунок 2"/>
          <p:cNvPicPr/>
          <p:nvPr/>
        </p:nvPicPr>
        <p:blipFill>
          <a:blip r:embed="rId2"/>
          <a:stretch/>
        </p:blipFill>
        <p:spPr>
          <a:xfrm>
            <a:off x="5530320" y="1601640"/>
            <a:ext cx="6320520" cy="3644280"/>
          </a:xfrm>
          <a:prstGeom prst="rect">
            <a:avLst/>
          </a:prstGeom>
          <a:ln>
            <a:noFill/>
          </a:ln>
        </p:spPr>
      </p:pic>
      <p:sp>
        <p:nvSpPr>
          <p:cNvPr id="146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0" y="6750000"/>
            <a:ext cx="71060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-2118600" y="3193920"/>
            <a:ext cx="1838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Калькулятор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0" name="Рисунок 2"/>
          <p:cNvPicPr/>
          <p:nvPr/>
        </p:nvPicPr>
        <p:blipFill>
          <a:blip r:embed="rId2"/>
          <a:stretch/>
        </p:blipFill>
        <p:spPr>
          <a:xfrm>
            <a:off x="12505680" y="447840"/>
            <a:ext cx="4339440" cy="5951880"/>
          </a:xfrm>
          <a:prstGeom prst="rect">
            <a:avLst/>
          </a:prstGeom>
          <a:ln>
            <a:noFill/>
          </a:ln>
        </p:spPr>
      </p:pic>
      <p:sp>
        <p:nvSpPr>
          <p:cNvPr id="151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52" name="CustomShape 4"/>
          <p:cNvSpPr/>
          <p:nvPr/>
        </p:nvSpPr>
        <p:spPr>
          <a:xfrm>
            <a:off x="-1796400" y="3193920"/>
            <a:ext cx="15163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Персонаж</a:t>
            </a:r>
            <a:endParaRPr lang="ru-RU" sz="2400" b="0" strike="noStrike" spc="-1">
              <a:latin typeface="Arial"/>
            </a:endParaRPr>
          </a:p>
        </p:txBody>
      </p:sp>
      <p:pic>
        <p:nvPicPr>
          <p:cNvPr id="153" name="Рисунок 6"/>
          <p:cNvPicPr/>
          <p:nvPr/>
        </p:nvPicPr>
        <p:blipFill>
          <a:blip r:embed="rId3"/>
          <a:stretch/>
        </p:blipFill>
        <p:spPr>
          <a:xfrm>
            <a:off x="12505680" y="1601640"/>
            <a:ext cx="6320520" cy="3644280"/>
          </a:xfrm>
          <a:prstGeom prst="rect">
            <a:avLst/>
          </a:prstGeom>
          <a:ln>
            <a:noFill/>
          </a:ln>
        </p:spPr>
      </p:pic>
      <p:sp>
        <p:nvSpPr>
          <p:cNvPr id="154" name="CustomShape 5"/>
          <p:cNvSpPr/>
          <p:nvPr/>
        </p:nvSpPr>
        <p:spPr>
          <a:xfrm>
            <a:off x="0" y="6750000"/>
            <a:ext cx="81212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2129040" y="3193920"/>
            <a:ext cx="1838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Калькулятор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7" name="Рисунок 2"/>
          <p:cNvPicPr/>
          <p:nvPr/>
        </p:nvPicPr>
        <p:blipFill>
          <a:blip r:embed="rId2"/>
          <a:stretch/>
        </p:blipFill>
        <p:spPr>
          <a:xfrm>
            <a:off x="6547320" y="447840"/>
            <a:ext cx="4339440" cy="5951880"/>
          </a:xfrm>
          <a:prstGeom prst="rect">
            <a:avLst/>
          </a:prstGeom>
          <a:ln>
            <a:noFill/>
          </a:ln>
        </p:spPr>
      </p:pic>
      <p:sp>
        <p:nvSpPr>
          <p:cNvPr id="158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59" name="CustomShape 4"/>
          <p:cNvSpPr/>
          <p:nvPr/>
        </p:nvSpPr>
        <p:spPr>
          <a:xfrm>
            <a:off x="0" y="6750000"/>
            <a:ext cx="81212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-2124000" y="3193920"/>
            <a:ext cx="19083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Авторизация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2" name="Рисунок 2"/>
          <p:cNvPicPr/>
          <p:nvPr/>
        </p:nvPicPr>
        <p:blipFill>
          <a:blip r:embed="rId2"/>
          <a:stretch/>
        </p:blipFill>
        <p:spPr>
          <a:xfrm>
            <a:off x="12558960" y="1330560"/>
            <a:ext cx="6595920" cy="4186440"/>
          </a:xfrm>
          <a:prstGeom prst="rect">
            <a:avLst/>
          </a:prstGeom>
          <a:ln>
            <a:noFill/>
          </a:ln>
        </p:spPr>
      </p:pic>
      <p:sp>
        <p:nvSpPr>
          <p:cNvPr id="163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-2054160" y="3193920"/>
            <a:ext cx="1838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Калькулятор</a:t>
            </a:r>
            <a:endParaRPr lang="ru-RU" sz="2400" b="0" strike="noStrike" spc="-1">
              <a:latin typeface="Arial"/>
            </a:endParaRPr>
          </a:p>
        </p:txBody>
      </p:sp>
      <p:pic>
        <p:nvPicPr>
          <p:cNvPr id="165" name="Рисунок 6"/>
          <p:cNvPicPr/>
          <p:nvPr/>
        </p:nvPicPr>
        <p:blipFill>
          <a:blip r:embed="rId3"/>
          <a:stretch/>
        </p:blipFill>
        <p:spPr>
          <a:xfrm>
            <a:off x="12558960" y="447840"/>
            <a:ext cx="4339440" cy="5951880"/>
          </a:xfrm>
          <a:prstGeom prst="rect">
            <a:avLst/>
          </a:prstGeom>
          <a:ln>
            <a:noFill/>
          </a:ln>
        </p:spPr>
      </p:pic>
      <p:sp>
        <p:nvSpPr>
          <p:cNvPr id="166" name="CustomShape 5"/>
          <p:cNvSpPr/>
          <p:nvPr/>
        </p:nvSpPr>
        <p:spPr>
          <a:xfrm>
            <a:off x="0" y="6750000"/>
            <a:ext cx="91364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2094120" y="3193920"/>
            <a:ext cx="19083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Авторизация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9" name="Рисунок 2"/>
          <p:cNvPicPr/>
          <p:nvPr/>
        </p:nvPicPr>
        <p:blipFill>
          <a:blip r:embed="rId2"/>
          <a:stretch/>
        </p:blipFill>
        <p:spPr>
          <a:xfrm>
            <a:off x="5420880" y="1330560"/>
            <a:ext cx="6595920" cy="4186440"/>
          </a:xfrm>
          <a:prstGeom prst="rect">
            <a:avLst/>
          </a:prstGeom>
          <a:ln>
            <a:noFill/>
          </a:ln>
        </p:spPr>
      </p:pic>
      <p:sp>
        <p:nvSpPr>
          <p:cNvPr id="170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0" y="6750000"/>
            <a:ext cx="91364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3016440" y="-8089560"/>
            <a:ext cx="6159960" cy="7434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Arial"/>
              </a:rPr>
              <a:t>Команда разработчиков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41" name="Picture 20"/>
          <p:cNvPicPr/>
          <p:nvPr/>
        </p:nvPicPr>
        <p:blipFill>
          <a:blip r:embed="rId2"/>
          <a:stretch/>
        </p:blipFill>
        <p:spPr>
          <a:xfrm>
            <a:off x="-3054600" y="3449160"/>
            <a:ext cx="2681280" cy="2681280"/>
          </a:xfrm>
          <a:prstGeom prst="rect">
            <a:avLst/>
          </a:prstGeom>
          <a:ln>
            <a:noFill/>
          </a:ln>
        </p:spPr>
      </p:pic>
      <p:pic>
        <p:nvPicPr>
          <p:cNvPr id="42" name="Picture 28"/>
          <p:cNvPicPr/>
          <p:nvPr/>
        </p:nvPicPr>
        <p:blipFill>
          <a:blip r:embed="rId3"/>
          <a:stretch/>
        </p:blipFill>
        <p:spPr>
          <a:xfrm>
            <a:off x="12463560" y="3449160"/>
            <a:ext cx="2681280" cy="2681280"/>
          </a:xfrm>
          <a:prstGeom prst="rect">
            <a:avLst/>
          </a:prstGeom>
          <a:ln>
            <a:noFill/>
          </a:ln>
        </p:spPr>
      </p:pic>
      <p:pic>
        <p:nvPicPr>
          <p:cNvPr id="43" name="Picture 30"/>
          <p:cNvPicPr/>
          <p:nvPr/>
        </p:nvPicPr>
        <p:blipFill>
          <a:blip r:embed="rId4"/>
          <a:stretch/>
        </p:blipFill>
        <p:spPr>
          <a:xfrm>
            <a:off x="4755960" y="-2681640"/>
            <a:ext cx="2681280" cy="2681280"/>
          </a:xfrm>
          <a:prstGeom prst="rect">
            <a:avLst/>
          </a:prstGeom>
          <a:ln>
            <a:noFill/>
          </a:ln>
        </p:spPr>
      </p:pic>
      <p:sp>
        <p:nvSpPr>
          <p:cNvPr id="44" name="CustomShape 2"/>
          <p:cNvSpPr/>
          <p:nvPr/>
        </p:nvSpPr>
        <p:spPr>
          <a:xfrm>
            <a:off x="4485960" y="-5220720"/>
            <a:ext cx="322164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Шишкин Тимофей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Программист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Создание кода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45" name="CustomShape 3"/>
          <p:cNvSpPr/>
          <p:nvPr/>
        </p:nvSpPr>
        <p:spPr>
          <a:xfrm>
            <a:off x="-3427560" y="1305360"/>
            <a:ext cx="342720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Назарова Карина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Дизайнер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Создание концепт-артов 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46" name="CustomShape 4"/>
          <p:cNvSpPr/>
          <p:nvPr/>
        </p:nvSpPr>
        <p:spPr>
          <a:xfrm>
            <a:off x="12193560" y="1305360"/>
            <a:ext cx="322164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Анисимов Вячеслав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Дизайнер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Создание презентации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47" name="CustomShape 5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6"/>
          <p:cNvSpPr/>
          <p:nvPr/>
        </p:nvSpPr>
        <p:spPr>
          <a:xfrm>
            <a:off x="2399760" y="-11175120"/>
            <a:ext cx="7393680" cy="15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9600" b="0" strike="noStrike" spc="-1">
                <a:solidFill>
                  <a:srgbClr val="005BD3"/>
                </a:solidFill>
                <a:latin typeface="Yu Gothic Light"/>
                <a:ea typeface="Yu Gothic Light"/>
              </a:rPr>
              <a:t>GenshinBase</a:t>
            </a:r>
            <a:endParaRPr lang="ru-RU" sz="9600" b="0" strike="noStrike" spc="-1">
              <a:latin typeface="Arial"/>
            </a:endParaRPr>
          </a:p>
        </p:txBody>
      </p:sp>
      <p:sp>
        <p:nvSpPr>
          <p:cNvPr id="49" name="CustomShape 7"/>
          <p:cNvSpPr/>
          <p:nvPr/>
        </p:nvSpPr>
        <p:spPr>
          <a:xfrm>
            <a:off x="-1085760" y="6750000"/>
            <a:ext cx="10148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-2153160" y="3198960"/>
            <a:ext cx="1917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Регистрация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4" name="Рисунок 2"/>
          <p:cNvPicPr/>
          <p:nvPr/>
        </p:nvPicPr>
        <p:blipFill>
          <a:blip r:embed="rId2"/>
          <a:stretch/>
        </p:blipFill>
        <p:spPr>
          <a:xfrm>
            <a:off x="12511080" y="957960"/>
            <a:ext cx="6043680" cy="4941720"/>
          </a:xfrm>
          <a:prstGeom prst="rect">
            <a:avLst/>
          </a:prstGeom>
          <a:ln>
            <a:noFill/>
          </a:ln>
        </p:spPr>
      </p:pic>
      <p:sp>
        <p:nvSpPr>
          <p:cNvPr id="175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76" name="CustomShape 4"/>
          <p:cNvSpPr/>
          <p:nvPr/>
        </p:nvSpPr>
        <p:spPr>
          <a:xfrm>
            <a:off x="-2144520" y="3198960"/>
            <a:ext cx="19083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Авторизация</a:t>
            </a:r>
            <a:endParaRPr lang="ru-RU" sz="2400" b="0" strike="noStrike" spc="-1">
              <a:latin typeface="Arial"/>
            </a:endParaRPr>
          </a:p>
        </p:txBody>
      </p:sp>
      <p:pic>
        <p:nvPicPr>
          <p:cNvPr id="177" name="Рисунок 6"/>
          <p:cNvPicPr/>
          <p:nvPr/>
        </p:nvPicPr>
        <p:blipFill>
          <a:blip r:embed="rId3"/>
          <a:stretch/>
        </p:blipFill>
        <p:spPr>
          <a:xfrm>
            <a:off x="12511080" y="1335600"/>
            <a:ext cx="6595920" cy="4186440"/>
          </a:xfrm>
          <a:prstGeom prst="rect">
            <a:avLst/>
          </a:prstGeom>
          <a:ln>
            <a:noFill/>
          </a:ln>
        </p:spPr>
      </p:pic>
      <p:sp>
        <p:nvSpPr>
          <p:cNvPr id="178" name="CustomShape 5"/>
          <p:cNvSpPr/>
          <p:nvPr/>
        </p:nvSpPr>
        <p:spPr>
          <a:xfrm>
            <a:off x="0" y="6750000"/>
            <a:ext cx="101516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2089800" y="3198960"/>
            <a:ext cx="1917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Регистрация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81" name="Рисунок 2"/>
          <p:cNvPicPr/>
          <p:nvPr/>
        </p:nvPicPr>
        <p:blipFill>
          <a:blip r:embed="rId2"/>
          <a:stretch/>
        </p:blipFill>
        <p:spPr>
          <a:xfrm>
            <a:off x="5726880" y="957960"/>
            <a:ext cx="6043680" cy="4941720"/>
          </a:xfrm>
          <a:prstGeom prst="rect">
            <a:avLst/>
          </a:prstGeom>
          <a:ln>
            <a:noFill/>
          </a:ln>
        </p:spPr>
      </p:pic>
      <p:sp>
        <p:nvSpPr>
          <p:cNvPr id="182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83" name="CustomShape 4"/>
          <p:cNvSpPr/>
          <p:nvPr/>
        </p:nvSpPr>
        <p:spPr>
          <a:xfrm>
            <a:off x="0" y="6750000"/>
            <a:ext cx="101516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-3785040" y="3198960"/>
            <a:ext cx="35193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Восстановление аккаунта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86" name="Рисунок 2"/>
          <p:cNvPicPr/>
          <p:nvPr/>
        </p:nvPicPr>
        <p:blipFill>
          <a:blip r:embed="rId2"/>
          <a:stretch/>
        </p:blipFill>
        <p:spPr>
          <a:xfrm>
            <a:off x="12322800" y="632880"/>
            <a:ext cx="5458320" cy="5591520"/>
          </a:xfrm>
          <a:prstGeom prst="rect">
            <a:avLst/>
          </a:prstGeom>
          <a:ln>
            <a:noFill/>
          </a:ln>
        </p:spPr>
      </p:pic>
      <p:sp>
        <p:nvSpPr>
          <p:cNvPr id="187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88" name="CustomShape 4"/>
          <p:cNvSpPr/>
          <p:nvPr/>
        </p:nvSpPr>
        <p:spPr>
          <a:xfrm>
            <a:off x="-2182680" y="3198960"/>
            <a:ext cx="191700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Регистрация</a:t>
            </a:r>
            <a:endParaRPr lang="ru-RU" sz="2400" b="0" strike="noStrike" spc="-1">
              <a:latin typeface="Arial"/>
            </a:endParaRPr>
          </a:p>
        </p:txBody>
      </p:sp>
      <p:pic>
        <p:nvPicPr>
          <p:cNvPr id="189" name="Рисунок 6"/>
          <p:cNvPicPr/>
          <p:nvPr/>
        </p:nvPicPr>
        <p:blipFill>
          <a:blip r:embed="rId3"/>
          <a:stretch/>
        </p:blipFill>
        <p:spPr>
          <a:xfrm>
            <a:off x="12322800" y="957960"/>
            <a:ext cx="6043680" cy="4941720"/>
          </a:xfrm>
          <a:prstGeom prst="rect">
            <a:avLst/>
          </a:prstGeom>
          <a:ln>
            <a:noFill/>
          </a:ln>
        </p:spPr>
      </p:pic>
      <p:sp>
        <p:nvSpPr>
          <p:cNvPr id="190" name="CustomShape 5"/>
          <p:cNvSpPr/>
          <p:nvPr/>
        </p:nvSpPr>
        <p:spPr>
          <a:xfrm>
            <a:off x="0" y="6750000"/>
            <a:ext cx="111668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1288440" y="3198960"/>
            <a:ext cx="35193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Восстановление аккаунта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3" name="Рисунок 2"/>
          <p:cNvPicPr/>
          <p:nvPr/>
        </p:nvPicPr>
        <p:blipFill>
          <a:blip r:embed="rId2"/>
          <a:stretch/>
        </p:blipFill>
        <p:spPr>
          <a:xfrm>
            <a:off x="6014880" y="632880"/>
            <a:ext cx="5458320" cy="5591520"/>
          </a:xfrm>
          <a:prstGeom prst="rect">
            <a:avLst/>
          </a:prstGeom>
          <a:ln>
            <a:noFill/>
          </a:ln>
        </p:spPr>
      </p:pic>
      <p:sp>
        <p:nvSpPr>
          <p:cNvPr id="194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95" name="CustomShape 4"/>
          <p:cNvSpPr/>
          <p:nvPr/>
        </p:nvSpPr>
        <p:spPr>
          <a:xfrm>
            <a:off x="0" y="6750000"/>
            <a:ext cx="111668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3875040" y="-1868760"/>
            <a:ext cx="4443120" cy="15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9600" b="0" strike="noStrike" spc="-1">
                <a:solidFill>
                  <a:srgbClr val="005BD3"/>
                </a:solidFill>
                <a:latin typeface="Yu Gothic Light"/>
                <a:ea typeface="Yu Gothic Light"/>
              </a:rPr>
              <a:t>ВСЁ</a:t>
            </a:r>
            <a:endParaRPr lang="ru-RU" sz="9600" b="0" strike="noStrike" spc="-1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3"/>
          <p:cNvSpPr/>
          <p:nvPr/>
        </p:nvSpPr>
        <p:spPr>
          <a:xfrm>
            <a:off x="901800" y="-108396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Макет сайта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199" name="CustomShape 4"/>
          <p:cNvSpPr/>
          <p:nvPr/>
        </p:nvSpPr>
        <p:spPr>
          <a:xfrm>
            <a:off x="-3785040" y="3198960"/>
            <a:ext cx="351936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Восстановление аккаунта</a:t>
            </a:r>
            <a:endParaRPr lang="ru-RU" sz="2400" b="0" strike="noStrike" spc="-1">
              <a:latin typeface="Arial"/>
            </a:endParaRPr>
          </a:p>
        </p:txBody>
      </p:sp>
      <p:pic>
        <p:nvPicPr>
          <p:cNvPr id="200" name="Рисунок 11"/>
          <p:cNvPicPr/>
          <p:nvPr/>
        </p:nvPicPr>
        <p:blipFill>
          <a:blip r:embed="rId2"/>
          <a:stretch/>
        </p:blipFill>
        <p:spPr>
          <a:xfrm>
            <a:off x="12322800" y="632880"/>
            <a:ext cx="5458320" cy="5591520"/>
          </a:xfrm>
          <a:prstGeom prst="rect">
            <a:avLst/>
          </a:prstGeom>
          <a:ln>
            <a:noFill/>
          </a:ln>
        </p:spPr>
      </p:pic>
      <p:sp>
        <p:nvSpPr>
          <p:cNvPr id="201" name="CustomShape 5"/>
          <p:cNvSpPr/>
          <p:nvPr/>
        </p:nvSpPr>
        <p:spPr>
          <a:xfrm>
            <a:off x="0" y="6750000"/>
            <a:ext cx="121928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3875040" y="2644200"/>
            <a:ext cx="4443120" cy="15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9600" b="0" strike="noStrike" spc="-1">
                <a:solidFill>
                  <a:srgbClr val="005BD3"/>
                </a:solidFill>
                <a:latin typeface="Yu Gothic Light"/>
                <a:ea typeface="Yu Gothic Light"/>
              </a:rPr>
              <a:t>ВСЁ</a:t>
            </a:r>
            <a:endParaRPr lang="ru-RU" sz="9600" b="0" strike="noStrike" spc="-1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CustomShape 3"/>
          <p:cNvSpPr/>
          <p:nvPr/>
        </p:nvSpPr>
        <p:spPr>
          <a:xfrm>
            <a:off x="0" y="6750000"/>
            <a:ext cx="121928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3016440" y="264600"/>
            <a:ext cx="6159960" cy="7434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Arial"/>
              </a:rPr>
              <a:t>Команда разработчиков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51" name="Picture 20"/>
          <p:cNvPicPr/>
          <p:nvPr/>
        </p:nvPicPr>
        <p:blipFill>
          <a:blip r:embed="rId2"/>
          <a:stretch/>
        </p:blipFill>
        <p:spPr>
          <a:xfrm>
            <a:off x="989640" y="3449160"/>
            <a:ext cx="2681280" cy="2681280"/>
          </a:xfrm>
          <a:prstGeom prst="rect">
            <a:avLst/>
          </a:prstGeom>
          <a:ln>
            <a:noFill/>
          </a:ln>
        </p:spPr>
      </p:pic>
      <p:pic>
        <p:nvPicPr>
          <p:cNvPr id="52" name="Picture 28"/>
          <p:cNvPicPr/>
          <p:nvPr/>
        </p:nvPicPr>
        <p:blipFill>
          <a:blip r:embed="rId3"/>
          <a:stretch/>
        </p:blipFill>
        <p:spPr>
          <a:xfrm>
            <a:off x="8527320" y="3449160"/>
            <a:ext cx="2681280" cy="2681280"/>
          </a:xfrm>
          <a:prstGeom prst="rect">
            <a:avLst/>
          </a:prstGeom>
          <a:ln>
            <a:noFill/>
          </a:ln>
        </p:spPr>
      </p:pic>
      <p:pic>
        <p:nvPicPr>
          <p:cNvPr id="53" name="Picture 30"/>
          <p:cNvPicPr/>
          <p:nvPr/>
        </p:nvPicPr>
        <p:blipFill>
          <a:blip r:embed="rId4"/>
          <a:stretch/>
        </p:blipFill>
        <p:spPr>
          <a:xfrm>
            <a:off x="4744440" y="3449160"/>
            <a:ext cx="2681280" cy="2681280"/>
          </a:xfrm>
          <a:prstGeom prst="rect">
            <a:avLst/>
          </a:prstGeom>
          <a:ln>
            <a:noFill/>
          </a:ln>
        </p:spPr>
      </p:pic>
      <p:sp>
        <p:nvSpPr>
          <p:cNvPr id="54" name="CustomShape 2"/>
          <p:cNvSpPr/>
          <p:nvPr/>
        </p:nvSpPr>
        <p:spPr>
          <a:xfrm>
            <a:off x="4485960" y="1305360"/>
            <a:ext cx="322164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Шишкин Тимофей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Программист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Создание кода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55" name="CustomShape 3"/>
          <p:cNvSpPr/>
          <p:nvPr/>
        </p:nvSpPr>
        <p:spPr>
          <a:xfrm>
            <a:off x="547920" y="1330560"/>
            <a:ext cx="342720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Назарова Карина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Дизайнер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Создание концепт-артов 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56" name="CustomShape 4"/>
          <p:cNvSpPr/>
          <p:nvPr/>
        </p:nvSpPr>
        <p:spPr>
          <a:xfrm>
            <a:off x="8252280" y="1305360"/>
            <a:ext cx="322164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Анисимов Вячеслав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Дизайнер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Создание презентации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57" name="CustomShape 5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" name="CustomShape 6"/>
          <p:cNvSpPr/>
          <p:nvPr/>
        </p:nvSpPr>
        <p:spPr>
          <a:xfrm>
            <a:off x="0" y="6750000"/>
            <a:ext cx="10148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ustomShape 1"/>
          <p:cNvSpPr/>
          <p:nvPr/>
        </p:nvSpPr>
        <p:spPr>
          <a:xfrm>
            <a:off x="12315960" y="2962080"/>
            <a:ext cx="505908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В жизни каждого человека наступает момент, когда необходимо узнать статистику персонажа. Именно для этого существует сайт GenshinBase.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60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" name="CustomShape 3"/>
          <p:cNvSpPr/>
          <p:nvPr/>
        </p:nvSpPr>
        <p:spPr>
          <a:xfrm>
            <a:off x="870120" y="-118260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GenshinBase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62" name="Picture 2"/>
          <p:cNvPicPr/>
          <p:nvPr/>
        </p:nvPicPr>
        <p:blipFill>
          <a:blip r:embed="rId2"/>
          <a:stretch/>
        </p:blipFill>
        <p:spPr>
          <a:xfrm>
            <a:off x="-2537280" y="2321280"/>
            <a:ext cx="2203920" cy="2203920"/>
          </a:xfrm>
          <a:prstGeom prst="rect">
            <a:avLst/>
          </a:prstGeom>
          <a:ln>
            <a:noFill/>
          </a:ln>
        </p:spPr>
      </p:pic>
      <p:sp>
        <p:nvSpPr>
          <p:cNvPr id="63" name="CustomShape 4"/>
          <p:cNvSpPr/>
          <p:nvPr/>
        </p:nvSpPr>
        <p:spPr>
          <a:xfrm>
            <a:off x="3016440" y="-8089560"/>
            <a:ext cx="6159960" cy="7434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 lnSpcReduction="10000"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Arial"/>
              </a:rPr>
              <a:t>Команда разработчиков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64" name="Picture 20"/>
          <p:cNvPicPr/>
          <p:nvPr/>
        </p:nvPicPr>
        <p:blipFill>
          <a:blip r:embed="rId3"/>
          <a:stretch/>
        </p:blipFill>
        <p:spPr>
          <a:xfrm>
            <a:off x="-3054600" y="3449160"/>
            <a:ext cx="2681280" cy="2681280"/>
          </a:xfrm>
          <a:prstGeom prst="rect">
            <a:avLst/>
          </a:prstGeom>
          <a:ln>
            <a:noFill/>
          </a:ln>
        </p:spPr>
      </p:pic>
      <p:pic>
        <p:nvPicPr>
          <p:cNvPr id="65" name="Picture 28"/>
          <p:cNvPicPr/>
          <p:nvPr/>
        </p:nvPicPr>
        <p:blipFill>
          <a:blip r:embed="rId4"/>
          <a:stretch/>
        </p:blipFill>
        <p:spPr>
          <a:xfrm>
            <a:off x="12463560" y="3449160"/>
            <a:ext cx="2681280" cy="2681280"/>
          </a:xfrm>
          <a:prstGeom prst="rect">
            <a:avLst/>
          </a:prstGeom>
          <a:ln>
            <a:noFill/>
          </a:ln>
        </p:spPr>
      </p:pic>
      <p:pic>
        <p:nvPicPr>
          <p:cNvPr id="66" name="Picture 30"/>
          <p:cNvPicPr/>
          <p:nvPr/>
        </p:nvPicPr>
        <p:blipFill>
          <a:blip r:embed="rId5"/>
          <a:stretch/>
        </p:blipFill>
        <p:spPr>
          <a:xfrm>
            <a:off x="4755960" y="-2681640"/>
            <a:ext cx="2681280" cy="2681280"/>
          </a:xfrm>
          <a:prstGeom prst="rect">
            <a:avLst/>
          </a:prstGeom>
          <a:ln>
            <a:noFill/>
          </a:ln>
        </p:spPr>
      </p:pic>
      <p:sp>
        <p:nvSpPr>
          <p:cNvPr id="67" name="CustomShape 5"/>
          <p:cNvSpPr/>
          <p:nvPr/>
        </p:nvSpPr>
        <p:spPr>
          <a:xfrm>
            <a:off x="4485960" y="-5220720"/>
            <a:ext cx="322164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Шишкин Тимофей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Программист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Создание кода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68" name="CustomShape 6"/>
          <p:cNvSpPr/>
          <p:nvPr/>
        </p:nvSpPr>
        <p:spPr>
          <a:xfrm>
            <a:off x="-3427560" y="1305360"/>
            <a:ext cx="342720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Назарова Карина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Дизайнер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Создание концепт-артов 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69" name="CustomShape 7"/>
          <p:cNvSpPr/>
          <p:nvPr/>
        </p:nvSpPr>
        <p:spPr>
          <a:xfrm>
            <a:off x="12193560" y="1305360"/>
            <a:ext cx="3221640" cy="191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Анисимов Вячеслав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Дизайнер</a:t>
            </a: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Создание презентации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70" name="CustomShape 8"/>
          <p:cNvSpPr/>
          <p:nvPr/>
        </p:nvSpPr>
        <p:spPr>
          <a:xfrm>
            <a:off x="0" y="6750000"/>
            <a:ext cx="20300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/>
          <p:cNvSpPr/>
          <p:nvPr/>
        </p:nvSpPr>
        <p:spPr>
          <a:xfrm>
            <a:off x="6096960" y="2962080"/>
            <a:ext cx="505908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В жизни каждого человека наступает момент, когда необходимо узнать статистику персонажа. Именно для этого существует сайт GenshinBase.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72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3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GenshinBase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74" name="Picture 2"/>
          <p:cNvPicPr/>
          <p:nvPr/>
        </p:nvPicPr>
        <p:blipFill>
          <a:blip r:embed="rId2"/>
          <a:stretch/>
        </p:blipFill>
        <p:spPr>
          <a:xfrm>
            <a:off x="1946160" y="2327040"/>
            <a:ext cx="2203920" cy="2203920"/>
          </a:xfrm>
          <a:prstGeom prst="rect">
            <a:avLst/>
          </a:prstGeom>
          <a:ln>
            <a:noFill/>
          </a:ln>
        </p:spPr>
      </p:pic>
      <p:sp>
        <p:nvSpPr>
          <p:cNvPr id="75" name="CustomShape 4"/>
          <p:cNvSpPr/>
          <p:nvPr/>
        </p:nvSpPr>
        <p:spPr>
          <a:xfrm>
            <a:off x="0" y="6750000"/>
            <a:ext cx="20300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77" name="Picture 2"/>
          <p:cNvPicPr/>
          <p:nvPr/>
        </p:nvPicPr>
        <p:blipFill>
          <a:blip r:embed="rId2"/>
          <a:stretch/>
        </p:blipFill>
        <p:spPr>
          <a:xfrm>
            <a:off x="-2667750" y="2327040"/>
            <a:ext cx="2203920" cy="2203920"/>
          </a:xfrm>
          <a:prstGeom prst="rect">
            <a:avLst/>
          </a:prstGeom>
          <a:ln>
            <a:noFill/>
          </a:ln>
        </p:spPr>
      </p:pic>
      <p:sp>
        <p:nvSpPr>
          <p:cNvPr id="78" name="CustomShape 2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GenshinBase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79" name="CustomShape 3"/>
          <p:cNvSpPr/>
          <p:nvPr/>
        </p:nvSpPr>
        <p:spPr>
          <a:xfrm>
            <a:off x="12315960" y="2962080"/>
            <a:ext cx="505908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В жизни каждого человека наступает момент, когда необходимо узнать статистику персонажа. Именно для этого существует сайт GenshinBase.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80" name="CustomShape 4"/>
          <p:cNvSpPr/>
          <p:nvPr/>
        </p:nvSpPr>
        <p:spPr>
          <a:xfrm>
            <a:off x="12315960" y="2823840"/>
            <a:ext cx="505908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GenshinBase — это сборник информации по игре Genshin Impact. На сайте собрана вся информация всех персонажей, а также есть калькулятор для подсчета уровня персонажа.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81" name="CustomShape 5"/>
          <p:cNvSpPr/>
          <p:nvPr/>
        </p:nvSpPr>
        <p:spPr>
          <a:xfrm>
            <a:off x="0" y="6750000"/>
            <a:ext cx="30452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ED04DFF-AB5C-468F-93F5-DD554B32DF75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-2417370" y="1260360"/>
            <a:ext cx="1703160" cy="2015640"/>
          </a:xfrm>
          <a:prstGeom prst="rect">
            <a:avLst/>
          </a:prstGeom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9A25113-48E6-4B4A-999D-870A08EED19C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-2417370" y="3276360"/>
            <a:ext cx="1703160" cy="2015640"/>
          </a:xfrm>
          <a:prstGeom prst="rect">
            <a:avLst/>
          </a:prstGeom>
          <a:ln>
            <a:noFill/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C667E98-4B84-4071-8B84-3CE14D459C81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12363360" y="4533660"/>
            <a:ext cx="2216880" cy="1904400"/>
          </a:xfrm>
          <a:prstGeom prst="rect">
            <a:avLst/>
          </a:prstGeom>
          <a:ln>
            <a:noFill/>
          </a:ln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85E5C58-EF57-4B05-8A8D-677209A54940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14580240" y="4533660"/>
            <a:ext cx="2216880" cy="1904400"/>
          </a:xfrm>
          <a:prstGeom prst="rect">
            <a:avLst/>
          </a:prstGeom>
          <a:ln>
            <a:noFill/>
          </a:ln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C39BDB9-AE75-4130-A2B6-38D608F27907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16788120" y="4533660"/>
            <a:ext cx="2216880" cy="1904400"/>
          </a:xfrm>
          <a:prstGeom prst="rect">
            <a:avLst/>
          </a:prstGeom>
          <a:ln>
            <a:noFill/>
          </a:ln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A75082F-15AD-429C-893A-1A84DE24EB1A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19005000" y="4533660"/>
            <a:ext cx="2288520" cy="1904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6096600" y="2625175"/>
            <a:ext cx="505908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 dirty="0">
                <a:solidFill>
                  <a:srgbClr val="005BD3"/>
                </a:solidFill>
                <a:latin typeface="Times New Roman"/>
                <a:ea typeface="DejaVu Sans"/>
              </a:rPr>
              <a:t>GenshinBase — это сборник информации по игре Genshin Impact. На сайте собрана вся информация всех персонажей, а также есть калькулятор для подсчета уровня персонажа.</a:t>
            </a:r>
            <a:endParaRPr lang="ru-RU" sz="1800" b="0" strike="noStrike" spc="-1" dirty="0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GenshinBase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85" name="CustomShape 4"/>
          <p:cNvSpPr/>
          <p:nvPr/>
        </p:nvSpPr>
        <p:spPr>
          <a:xfrm>
            <a:off x="0" y="6750000"/>
            <a:ext cx="30452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6" name="Рисунок 85"/>
          <p:cNvPicPr/>
          <p:nvPr/>
        </p:nvPicPr>
        <p:blipFill>
          <a:blip r:embed="rId2"/>
          <a:stretch/>
        </p:blipFill>
        <p:spPr>
          <a:xfrm>
            <a:off x="661320" y="1203355"/>
            <a:ext cx="1703160" cy="2015640"/>
          </a:xfrm>
          <a:prstGeom prst="rect">
            <a:avLst/>
          </a:prstGeom>
          <a:ln>
            <a:noFill/>
          </a:ln>
        </p:spPr>
      </p:pic>
      <p:pic>
        <p:nvPicPr>
          <p:cNvPr id="87" name="Рисунок 86"/>
          <p:cNvPicPr/>
          <p:nvPr/>
        </p:nvPicPr>
        <p:blipFill>
          <a:blip r:embed="rId3"/>
          <a:stretch/>
        </p:blipFill>
        <p:spPr>
          <a:xfrm>
            <a:off x="661320" y="3219355"/>
            <a:ext cx="1703160" cy="2015640"/>
          </a:xfrm>
          <a:prstGeom prst="rect">
            <a:avLst/>
          </a:prstGeom>
          <a:ln>
            <a:noFill/>
          </a:ln>
        </p:spPr>
      </p:pic>
      <p:pic>
        <p:nvPicPr>
          <p:cNvPr id="88" name="Рисунок 87"/>
          <p:cNvPicPr/>
          <p:nvPr/>
        </p:nvPicPr>
        <p:blipFill>
          <a:blip r:embed="rId4"/>
          <a:stretch/>
        </p:blipFill>
        <p:spPr>
          <a:xfrm>
            <a:off x="2949840" y="4482001"/>
            <a:ext cx="2216880" cy="1904400"/>
          </a:xfrm>
          <a:prstGeom prst="rect">
            <a:avLst/>
          </a:prstGeom>
          <a:ln>
            <a:noFill/>
          </a:ln>
        </p:spPr>
      </p:pic>
      <p:pic>
        <p:nvPicPr>
          <p:cNvPr id="89" name="Рисунок 88"/>
          <p:cNvPicPr/>
          <p:nvPr/>
        </p:nvPicPr>
        <p:blipFill>
          <a:blip r:embed="rId5"/>
          <a:stretch/>
        </p:blipFill>
        <p:spPr>
          <a:xfrm>
            <a:off x="5166720" y="4482001"/>
            <a:ext cx="2216880" cy="1904400"/>
          </a:xfrm>
          <a:prstGeom prst="rect">
            <a:avLst/>
          </a:prstGeom>
          <a:ln>
            <a:noFill/>
          </a:ln>
        </p:spPr>
      </p:pic>
      <p:pic>
        <p:nvPicPr>
          <p:cNvPr id="90" name="Рисунок 89"/>
          <p:cNvPicPr/>
          <p:nvPr/>
        </p:nvPicPr>
        <p:blipFill>
          <a:blip r:embed="rId6"/>
          <a:stretch/>
        </p:blipFill>
        <p:spPr>
          <a:xfrm>
            <a:off x="7374600" y="4482001"/>
            <a:ext cx="2216880" cy="1904400"/>
          </a:xfrm>
          <a:prstGeom prst="rect">
            <a:avLst/>
          </a:prstGeom>
          <a:ln>
            <a:noFill/>
          </a:ln>
        </p:spPr>
      </p:pic>
      <p:pic>
        <p:nvPicPr>
          <p:cNvPr id="91" name="Рисунок 90"/>
          <p:cNvPicPr/>
          <p:nvPr/>
        </p:nvPicPr>
        <p:blipFill>
          <a:blip r:embed="rId4"/>
          <a:stretch/>
        </p:blipFill>
        <p:spPr>
          <a:xfrm>
            <a:off x="9591480" y="4482001"/>
            <a:ext cx="2288520" cy="1904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6096960" y="-1378440"/>
            <a:ext cx="500400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18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Для работы и создание на VSCode с помощью framework NextJS, а также были взяты язык программирования JS и стиль css.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901800" y="-1241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Структура сайта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94" name="Picture 2"/>
          <p:cNvPicPr/>
          <p:nvPr/>
        </p:nvPicPr>
        <p:blipFill>
          <a:blip r:embed="rId2"/>
          <a:stretch/>
        </p:blipFill>
        <p:spPr>
          <a:xfrm>
            <a:off x="-5546880" y="1940040"/>
            <a:ext cx="5214240" cy="2728440"/>
          </a:xfrm>
          <a:prstGeom prst="rect">
            <a:avLst/>
          </a:prstGeom>
          <a:ln>
            <a:noFill/>
          </a:ln>
        </p:spPr>
      </p:pic>
      <p:pic>
        <p:nvPicPr>
          <p:cNvPr id="95" name="Picture 4"/>
          <p:cNvPicPr/>
          <p:nvPr/>
        </p:nvPicPr>
        <p:blipFill>
          <a:blip r:embed="rId3"/>
          <a:stretch/>
        </p:blipFill>
        <p:spPr>
          <a:xfrm>
            <a:off x="12589920" y="2681640"/>
            <a:ext cx="4610160" cy="1245960"/>
          </a:xfrm>
          <a:prstGeom prst="rect">
            <a:avLst/>
          </a:prstGeom>
          <a:ln>
            <a:noFill/>
          </a:ln>
        </p:spPr>
      </p:pic>
      <p:sp>
        <p:nvSpPr>
          <p:cNvPr id="96" name="CustomShape 3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CustomShape 4"/>
          <p:cNvSpPr/>
          <p:nvPr/>
        </p:nvSpPr>
        <p:spPr>
          <a:xfrm>
            <a:off x="870120" y="-118260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GenshinBase</a:t>
            </a:r>
            <a:endParaRPr lang="ru-RU" sz="4500" b="0" strike="noStrike" spc="-1">
              <a:latin typeface="Arial"/>
            </a:endParaRPr>
          </a:p>
        </p:txBody>
      </p:sp>
      <p:sp>
        <p:nvSpPr>
          <p:cNvPr id="99" name="CustomShape 5"/>
          <p:cNvSpPr/>
          <p:nvPr/>
        </p:nvSpPr>
        <p:spPr>
          <a:xfrm>
            <a:off x="0" y="6750000"/>
            <a:ext cx="40604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0D0A1F6-44BA-44D0-A97C-00D656DA0D75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-2934960" y="4289580"/>
            <a:ext cx="2738160" cy="2159640"/>
          </a:xfrm>
          <a:prstGeom prst="rect">
            <a:avLst/>
          </a:prstGeom>
          <a:ln>
            <a:noFill/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D12C80C-CC57-41E2-A4B6-54D2446D6F10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-5673300" y="4278420"/>
            <a:ext cx="2738520" cy="2159640"/>
          </a:xfrm>
          <a:prstGeom prst="rect">
            <a:avLst/>
          </a:prstGeom>
          <a:ln>
            <a:noFill/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D705530-DA7F-46DD-86F2-13EC3F43E0E2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12363360" y="4289580"/>
            <a:ext cx="2738520" cy="2159640"/>
          </a:xfrm>
          <a:prstGeom prst="rect">
            <a:avLst/>
          </a:prstGeom>
          <a:ln>
            <a:noFill/>
          </a:ln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C30DC60-11D5-430A-83BA-A090C9399004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15101340" y="4289580"/>
            <a:ext cx="2738520" cy="2159640"/>
          </a:xfrm>
          <a:prstGeom prst="rect">
            <a:avLst/>
          </a:prstGeom>
          <a:ln>
            <a:noFill/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D165FD8-5362-46B5-8B59-E1E71E7AF8C1}"/>
              </a:ext>
            </a:extLst>
          </p:cNvPr>
          <p:cNvPicPr/>
          <p:nvPr/>
        </p:nvPicPr>
        <p:blipFill>
          <a:blip r:embed="rId8"/>
          <a:stretch/>
        </p:blipFill>
        <p:spPr>
          <a:xfrm>
            <a:off x="-2417370" y="1260360"/>
            <a:ext cx="1703160" cy="2015640"/>
          </a:xfrm>
          <a:prstGeom prst="rect">
            <a:avLst/>
          </a:prstGeom>
          <a:ln>
            <a:noFill/>
          </a:ln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22A930B-3765-4F46-A435-BD9793E2F65E}"/>
              </a:ext>
            </a:extLst>
          </p:cNvPr>
          <p:cNvPicPr/>
          <p:nvPr/>
        </p:nvPicPr>
        <p:blipFill>
          <a:blip r:embed="rId9"/>
          <a:stretch/>
        </p:blipFill>
        <p:spPr>
          <a:xfrm>
            <a:off x="-2417370" y="3276360"/>
            <a:ext cx="1703160" cy="2015640"/>
          </a:xfrm>
          <a:prstGeom prst="rect">
            <a:avLst/>
          </a:prstGeom>
          <a:ln>
            <a:noFill/>
          </a:ln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F334F78-7EC1-4B6E-AA45-FB5A7E98C505}"/>
              </a:ext>
            </a:extLst>
          </p:cNvPr>
          <p:cNvPicPr/>
          <p:nvPr/>
        </p:nvPicPr>
        <p:blipFill>
          <a:blip r:embed="rId10"/>
          <a:stretch/>
        </p:blipFill>
        <p:spPr>
          <a:xfrm>
            <a:off x="12363360" y="4533660"/>
            <a:ext cx="2216880" cy="1904400"/>
          </a:xfrm>
          <a:prstGeom prst="rect">
            <a:avLst/>
          </a:prstGeom>
          <a:ln>
            <a:noFill/>
          </a:ln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5ABF1D3-40CC-4130-8A83-7A8FBE4822FC}"/>
              </a:ext>
            </a:extLst>
          </p:cNvPr>
          <p:cNvPicPr/>
          <p:nvPr/>
        </p:nvPicPr>
        <p:blipFill>
          <a:blip r:embed="rId11"/>
          <a:stretch/>
        </p:blipFill>
        <p:spPr>
          <a:xfrm>
            <a:off x="14580240" y="4533660"/>
            <a:ext cx="2216880" cy="1904400"/>
          </a:xfrm>
          <a:prstGeom prst="rect">
            <a:avLst/>
          </a:prstGeom>
          <a:ln>
            <a:noFill/>
          </a:ln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9CB6C03-DF09-490A-8DBC-697ABF6721DB}"/>
              </a:ext>
            </a:extLst>
          </p:cNvPr>
          <p:cNvPicPr/>
          <p:nvPr/>
        </p:nvPicPr>
        <p:blipFill>
          <a:blip r:embed="rId12"/>
          <a:stretch/>
        </p:blipFill>
        <p:spPr>
          <a:xfrm>
            <a:off x="16788120" y="4533660"/>
            <a:ext cx="2216880" cy="1904400"/>
          </a:xfrm>
          <a:prstGeom prst="rect">
            <a:avLst/>
          </a:prstGeom>
          <a:ln>
            <a:noFill/>
          </a:ln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3BA72DE8-BC3F-49F0-9CCE-8C0001B386B2}"/>
              </a:ext>
            </a:extLst>
          </p:cNvPr>
          <p:cNvPicPr/>
          <p:nvPr/>
        </p:nvPicPr>
        <p:blipFill>
          <a:blip r:embed="rId10"/>
          <a:stretch/>
        </p:blipFill>
        <p:spPr>
          <a:xfrm>
            <a:off x="19005000" y="4533660"/>
            <a:ext cx="2288520" cy="1904400"/>
          </a:xfrm>
          <a:prstGeom prst="rect">
            <a:avLst/>
          </a:prstGeom>
          <a:ln>
            <a:noFill/>
          </a:ln>
        </p:spPr>
      </p:pic>
      <p:sp>
        <p:nvSpPr>
          <p:cNvPr id="21" name="CustomShape 4">
            <a:extLst>
              <a:ext uri="{FF2B5EF4-FFF2-40B4-BE49-F238E27FC236}">
                <a16:creationId xmlns:a16="http://schemas.microsoft.com/office/drawing/2014/main" id="{3CB3CD58-FD15-410C-900E-470705BDAEAA}"/>
              </a:ext>
            </a:extLst>
          </p:cNvPr>
          <p:cNvSpPr/>
          <p:nvPr/>
        </p:nvSpPr>
        <p:spPr>
          <a:xfrm>
            <a:off x="12315960" y="2823840"/>
            <a:ext cx="505908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5BD3"/>
                </a:solidFill>
                <a:latin typeface="Times New Roman"/>
                <a:ea typeface="DejaVu Sans"/>
              </a:rPr>
              <a:t>GenshinBase — это сборник информации по игре Genshin Impact. На сайте собрана вся информация всех персонажей, а также есть калькулятор для подсчета уровня персонажа.</a:t>
            </a:r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6287400" y="1018080"/>
            <a:ext cx="500400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1800" b="0" strike="noStrike" spc="-1">
                <a:solidFill>
                  <a:srgbClr val="005BD3"/>
                </a:solidFill>
                <a:latin typeface="Times New Roman"/>
                <a:ea typeface="Arial"/>
              </a:rPr>
              <a:t>Для работы и создание на VSCode с помощью framework NextJS, а также были взяты язык программирования JS и стиль css.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0" y="6750000"/>
            <a:ext cx="12193200" cy="1076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3"/>
          <p:cNvSpPr/>
          <p:nvPr/>
        </p:nvSpPr>
        <p:spPr>
          <a:xfrm>
            <a:off x="901800" y="233280"/>
            <a:ext cx="4292640" cy="776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4500" b="0" strike="noStrike" spc="-1">
                <a:solidFill>
                  <a:srgbClr val="005BD3"/>
                </a:solidFill>
                <a:latin typeface="Calibri Light"/>
                <a:ea typeface="DejaVu Sans"/>
              </a:rPr>
              <a:t>Структура сайта</a:t>
            </a:r>
            <a:endParaRPr lang="ru-RU" sz="4500" b="0" strike="noStrike" spc="-1">
              <a:latin typeface="Arial"/>
            </a:endParaRPr>
          </a:p>
        </p:txBody>
      </p:sp>
      <p:pic>
        <p:nvPicPr>
          <p:cNvPr id="103" name="Picture 2"/>
          <p:cNvPicPr/>
          <p:nvPr/>
        </p:nvPicPr>
        <p:blipFill>
          <a:blip r:embed="rId2"/>
          <a:stretch/>
        </p:blipFill>
        <p:spPr>
          <a:xfrm>
            <a:off x="329760" y="1303560"/>
            <a:ext cx="5214240" cy="2728440"/>
          </a:xfrm>
          <a:prstGeom prst="rect">
            <a:avLst/>
          </a:prstGeom>
          <a:ln>
            <a:noFill/>
          </a:ln>
        </p:spPr>
      </p:pic>
      <p:pic>
        <p:nvPicPr>
          <p:cNvPr id="104" name="Picture 4"/>
          <p:cNvPicPr/>
          <p:nvPr/>
        </p:nvPicPr>
        <p:blipFill>
          <a:blip r:embed="rId3"/>
          <a:stretch/>
        </p:blipFill>
        <p:spPr>
          <a:xfrm>
            <a:off x="6336000" y="2066040"/>
            <a:ext cx="4610160" cy="1245960"/>
          </a:xfrm>
          <a:prstGeom prst="rect">
            <a:avLst/>
          </a:prstGeom>
          <a:ln>
            <a:noFill/>
          </a:ln>
        </p:spPr>
      </p:pic>
      <p:sp>
        <p:nvSpPr>
          <p:cNvPr id="105" name="CustomShape 4"/>
          <p:cNvSpPr/>
          <p:nvPr/>
        </p:nvSpPr>
        <p:spPr>
          <a:xfrm>
            <a:off x="0" y="6750000"/>
            <a:ext cx="4060440" cy="1076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6" name="Рисунок 105"/>
          <p:cNvPicPr/>
          <p:nvPr/>
        </p:nvPicPr>
        <p:blipFill>
          <a:blip r:embed="rId4"/>
          <a:stretch/>
        </p:blipFill>
        <p:spPr>
          <a:xfrm>
            <a:off x="3313440" y="4300740"/>
            <a:ext cx="2738160" cy="2159640"/>
          </a:xfrm>
          <a:prstGeom prst="rect">
            <a:avLst/>
          </a:prstGeom>
          <a:ln>
            <a:noFill/>
          </a:ln>
        </p:spPr>
      </p:pic>
      <p:pic>
        <p:nvPicPr>
          <p:cNvPr id="107" name="Рисунок 106"/>
          <p:cNvPicPr/>
          <p:nvPr/>
        </p:nvPicPr>
        <p:blipFill>
          <a:blip r:embed="rId5"/>
          <a:stretch/>
        </p:blipFill>
        <p:spPr>
          <a:xfrm>
            <a:off x="575100" y="4289580"/>
            <a:ext cx="2738520" cy="2159640"/>
          </a:xfrm>
          <a:prstGeom prst="rect">
            <a:avLst/>
          </a:prstGeom>
          <a:ln>
            <a:noFill/>
          </a:ln>
        </p:spPr>
      </p:pic>
      <p:pic>
        <p:nvPicPr>
          <p:cNvPr id="108" name="Рисунок 107"/>
          <p:cNvPicPr/>
          <p:nvPr/>
        </p:nvPicPr>
        <p:blipFill>
          <a:blip r:embed="rId6"/>
          <a:stretch/>
        </p:blipFill>
        <p:spPr>
          <a:xfrm>
            <a:off x="6051420" y="4289580"/>
            <a:ext cx="2738520" cy="2159640"/>
          </a:xfrm>
          <a:prstGeom prst="rect">
            <a:avLst/>
          </a:prstGeom>
          <a:ln>
            <a:noFill/>
          </a:ln>
        </p:spPr>
      </p:pic>
      <p:pic>
        <p:nvPicPr>
          <p:cNvPr id="109" name="Рисунок 108"/>
          <p:cNvPicPr/>
          <p:nvPr/>
        </p:nvPicPr>
        <p:blipFill>
          <a:blip r:embed="rId7"/>
          <a:stretch/>
        </p:blipFill>
        <p:spPr>
          <a:xfrm>
            <a:off x="8789400" y="4289580"/>
            <a:ext cx="2738520" cy="2159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384</TotalTime>
  <Words>330</Words>
  <Application>Microsoft Office PowerPoint</Application>
  <PresentationFormat>Произвольный</PresentationFormat>
  <Paragraphs>105</Paragraphs>
  <Slides>25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2" baseType="lpstr">
      <vt:lpstr>Yu Gothic Light</vt:lpstr>
      <vt:lpstr>Arial</vt:lpstr>
      <vt:lpstr>Calibri Light</vt:lpstr>
      <vt:lpstr>Symbol</vt:lpstr>
      <vt:lpstr>Times New Roman</vt:lpstr>
      <vt:lpstr>Wingdings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Вячеслав Анисимов</cp:lastModifiedBy>
  <cp:revision>59</cp:revision>
  <dcterms:created xsi:type="dcterms:W3CDTF">2024-05-14T12:31:00Z</dcterms:created>
  <dcterms:modified xsi:type="dcterms:W3CDTF">2024-05-25T03:12:31Z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ICV">
    <vt:lpwstr>350640B899EB4F9ABE5BFA5805521DF4_12</vt:lpwstr>
  </property>
  <property fmtid="{D5CDD505-2E9C-101B-9397-08002B2CF9AE}" pid="6" name="KSOProductBuildVer">
    <vt:lpwstr>1049-12.2.0.16909</vt:lpwstr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Notes">
    <vt:i4>0</vt:i4>
  </property>
  <property fmtid="{D5CDD505-2E9C-101B-9397-08002B2CF9AE}" pid="10" name="PresentationFormat">
    <vt:lpwstr>Произвольный</vt:lpwstr>
  </property>
  <property fmtid="{D5CDD505-2E9C-101B-9397-08002B2CF9AE}" pid="11" name="ScaleCrop">
    <vt:bool>false</vt:bool>
  </property>
  <property fmtid="{D5CDD505-2E9C-101B-9397-08002B2CF9AE}" pid="12" name="ShareDoc">
    <vt:bool>false</vt:bool>
  </property>
  <property fmtid="{D5CDD505-2E9C-101B-9397-08002B2CF9AE}" pid="13" name="Slides">
    <vt:i4>25</vt:i4>
  </property>
</Properties>
</file>